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64" r:id="rId7"/>
    <p:sldId id="272" r:id="rId8"/>
    <p:sldId id="273" r:id="rId9"/>
    <p:sldId id="259" r:id="rId10"/>
    <p:sldId id="26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704" autoAdjust="0"/>
  </p:normalViewPr>
  <p:slideViewPr>
    <p:cSldViewPr snapToGrid="0">
      <p:cViewPr varScale="1">
        <p:scale>
          <a:sx n="148" d="100"/>
          <a:sy n="148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Generiranje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podlagi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vhodne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določene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SI" dirty="0"/>
              <a:t>Mai Praskalo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SI" dirty="0" err="1"/>
              <a:t>opis</a:t>
            </a:r>
            <a:r>
              <a:rPr lang="en-SI" dirty="0"/>
              <a:t> </a:t>
            </a:r>
            <a:r>
              <a:rPr lang="en-SI" dirty="0" err="1"/>
              <a:t>projekta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Uporabnik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lokacijo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Izbere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kontekst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, ki je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predstavljen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sliki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Izbere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namišljeno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prihodnost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pomočjo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b="1" dirty="0">
                <a:latin typeface="Calibri" panose="020F0502020204030204" pitchFamily="34" charset="0"/>
                <a:cs typeface="Calibri" panose="020F0502020204030204" pitchFamily="34" charset="0"/>
              </a:rPr>
              <a:t>Stable Diffusion 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generira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nova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izbrani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namišljeni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prihodnosti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SI" dirty="0"/>
              <a:t>PRIMERI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SI" dirty="0" err="1"/>
              <a:t>Vhod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Futuristično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mesto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Mesto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zaraščeno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rastlinami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Vojno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območje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mestu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 descr="A picture containing sky, outdoor, boat&#10;&#10;Description automatically generated">
            <a:extLst>
              <a:ext uri="{FF2B5EF4-FFF2-40B4-BE49-F238E27FC236}">
                <a16:creationId xmlns:a16="http://schemas.microsoft.com/office/drawing/2014/main" id="{45DE84E8-141B-4092-E42B-9CED3AA41B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95" r="16695"/>
          <a:stretch>
            <a:fillRect/>
          </a:stretch>
        </p:blipFill>
        <p:spPr/>
      </p:pic>
      <p:pic>
        <p:nvPicPr>
          <p:cNvPr id="31" name="Picture Placeholder 30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ED04B54-8A8D-CEB4-19C1-BB8DBC54A1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95" r="16695"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D8C3B65-05E7-1B9D-33E5-012419843A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Tromostovje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Placeholder 32" descr="A building with palm trees and a fence around it&#10;&#10;Description automatically generated with low confidence">
            <a:extLst>
              <a:ext uri="{FF2B5EF4-FFF2-40B4-BE49-F238E27FC236}">
                <a16:creationId xmlns:a16="http://schemas.microsoft.com/office/drawing/2014/main" id="{46268282-2F81-EBEC-A198-83021DE904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95" r="16695"/>
          <a:stretch>
            <a:fillRect/>
          </a:stretch>
        </p:blipFill>
        <p:spPr/>
      </p:pic>
      <p:pic>
        <p:nvPicPr>
          <p:cNvPr id="35" name="Picture Placeholder 34" descr="A picture containing sky, outdoor, boat, day&#10;&#10;Description automatically generated">
            <a:extLst>
              <a:ext uri="{FF2B5EF4-FFF2-40B4-BE49-F238E27FC236}">
                <a16:creationId xmlns:a16="http://schemas.microsoft.com/office/drawing/2014/main" id="{FCAE3223-74BB-4749-72F8-4402AD29B7E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SI" dirty="0"/>
              <a:t>PRIMERI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SI" dirty="0" err="1"/>
              <a:t>Vhod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Poplavljena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ulica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Potres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Izbruh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vulkana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D8C3B65-05E7-1B9D-33E5-012419843A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Frančiškanska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cerkev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Placeholder 15" descr="A picture containing building, outdoor, way, scene&#10;&#10;Description automatically generated">
            <a:extLst>
              <a:ext uri="{FF2B5EF4-FFF2-40B4-BE49-F238E27FC236}">
                <a16:creationId xmlns:a16="http://schemas.microsoft.com/office/drawing/2014/main" id="{95EA0517-BE41-E99D-79D7-659BAB7EB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84" b="16684"/>
          <a:stretch>
            <a:fillRect/>
          </a:stretch>
        </p:blipFill>
        <p:spPr/>
      </p:pic>
      <p:pic>
        <p:nvPicPr>
          <p:cNvPr id="27" name="Picture Placeholder 26" descr="A picture containing building, water, outdoor, way&#10;&#10;Description automatically generated">
            <a:extLst>
              <a:ext uri="{FF2B5EF4-FFF2-40B4-BE49-F238E27FC236}">
                <a16:creationId xmlns:a16="http://schemas.microsoft.com/office/drawing/2014/main" id="{986196CC-F243-CEA6-E116-04C06809A9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6638" b="16638"/>
          <a:stretch>
            <a:fillRect/>
          </a:stretch>
        </p:blipFill>
        <p:spPr>
          <a:xfrm>
            <a:off x="3847351" y="2908514"/>
            <a:ext cx="1845511" cy="1845511"/>
          </a:xfrm>
        </p:spPr>
      </p:pic>
      <p:pic>
        <p:nvPicPr>
          <p:cNvPr id="36" name="Picture Placeholder 35" descr="A picture containing outdoor, way, scene, red&#10;&#10;Description automatically generated">
            <a:extLst>
              <a:ext uri="{FF2B5EF4-FFF2-40B4-BE49-F238E27FC236}">
                <a16:creationId xmlns:a16="http://schemas.microsoft.com/office/drawing/2014/main" id="{40401680-126C-9638-18CA-9FD2C1CF42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6638" b="16638"/>
          <a:stretch>
            <a:fillRect/>
          </a:stretch>
        </p:blipFill>
        <p:spPr/>
      </p:pic>
      <p:pic>
        <p:nvPicPr>
          <p:cNvPr id="42" name="Picture Placeholder 41" descr="A picture containing outdoor, building, sky, way&#10;&#10;Description automatically generated">
            <a:extLst>
              <a:ext uri="{FF2B5EF4-FFF2-40B4-BE49-F238E27FC236}">
                <a16:creationId xmlns:a16="http://schemas.microsoft.com/office/drawing/2014/main" id="{BFFC138C-B249-B460-07A8-526EF03F158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04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SI" dirty="0"/>
              <a:t>PRIMERI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SI" dirty="0" err="1"/>
              <a:t>Vhod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Poplavljen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park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Park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poln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smeti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Park po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apokalipsi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D8C3B65-05E7-1B9D-33E5-012419843A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Tivoli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Placeholder 6" descr="A fountain in a park&#10;&#10;Description automatically generated with low confidence">
            <a:extLst>
              <a:ext uri="{FF2B5EF4-FFF2-40B4-BE49-F238E27FC236}">
                <a16:creationId xmlns:a16="http://schemas.microsoft.com/office/drawing/2014/main" id="{9AD0F28E-BE58-C9A8-9ABE-EA8F8643D8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20" r="16820"/>
          <a:stretch>
            <a:fillRect/>
          </a:stretch>
        </p:blipFill>
        <p:spPr/>
      </p:pic>
      <p:pic>
        <p:nvPicPr>
          <p:cNvPr id="18" name="Picture Placeholder 17" descr="A picture containing tree, grass, outdoor, plant&#10;&#10;Description automatically generated">
            <a:extLst>
              <a:ext uri="{FF2B5EF4-FFF2-40B4-BE49-F238E27FC236}">
                <a16:creationId xmlns:a16="http://schemas.microsoft.com/office/drawing/2014/main" id="{DD39BC1D-79AD-D0AC-C920-7D1A8C4CDD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595" r="17595"/>
          <a:stretch>
            <a:fillRect/>
          </a:stretch>
        </p:blipFill>
        <p:spPr/>
      </p:pic>
      <p:pic>
        <p:nvPicPr>
          <p:cNvPr id="24" name="Picture Placeholder 23" descr="A picture containing tree, grass, outdoor, ground&#10;&#10;Description automatically generated">
            <a:extLst>
              <a:ext uri="{FF2B5EF4-FFF2-40B4-BE49-F238E27FC236}">
                <a16:creationId xmlns:a16="http://schemas.microsoft.com/office/drawing/2014/main" id="{676BBCA7-E588-0502-6CFA-227CFC4A874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7595" r="17595"/>
          <a:stretch>
            <a:fillRect/>
          </a:stretch>
        </p:blipFill>
        <p:spPr/>
      </p:pic>
      <p:pic>
        <p:nvPicPr>
          <p:cNvPr id="30" name="Picture Placeholder 29" descr="A picture containing tree, grass, outdoor, ground&#10;&#10;Description automatically generated">
            <a:extLst>
              <a:ext uri="{FF2B5EF4-FFF2-40B4-BE49-F238E27FC236}">
                <a16:creationId xmlns:a16="http://schemas.microsoft.com/office/drawing/2014/main" id="{A8C14561-1CC3-1F77-961B-F88B57D49C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7568" r="17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5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SI" dirty="0" err="1"/>
              <a:t>Cilji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Raziskava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image-to-image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modelov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Delujoč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protopip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– “proof of concept”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Izboljšava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izbire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konteksta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in /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avtomatsko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zaznavanje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podane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posledično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pričakovani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boljši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rezultati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44E2D-A40B-4047-E86E-697187F9C6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Vmesnik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obliki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mobilne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aplikacije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odzivne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spletne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aplikacije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4D471-EAB9-08AD-D1AF-37DD9320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956" y="2536827"/>
            <a:ext cx="8421688" cy="1325563"/>
          </a:xfrm>
        </p:spPr>
        <p:txBody>
          <a:bodyPr/>
          <a:lstStyle/>
          <a:p>
            <a:r>
              <a:rPr lang="en-SI" dirty="0"/>
              <a:t>DEMONSTRACIJA DELOVANJA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SI" dirty="0" err="1"/>
              <a:t>Hvala</a:t>
            </a:r>
            <a:r>
              <a:rPr lang="en-SI" dirty="0"/>
              <a:t> za </a:t>
            </a:r>
            <a:r>
              <a:rPr lang="en-SI" dirty="0" err="1"/>
              <a:t>Pozornost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SI" dirty="0"/>
              <a:t>Mai Praskalo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{D817F668-7427-43F3-95BD-7627D30DA8F5}tf67328976_win32</Template>
  <TotalTime>0</TotalTime>
  <Words>155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Office Theme</vt:lpstr>
      <vt:lpstr>Generiranje slik na podlagi vhodne slike določene lokacije</vt:lpstr>
      <vt:lpstr>opis projekta</vt:lpstr>
      <vt:lpstr>PRIMERI</vt:lpstr>
      <vt:lpstr>PRIMERI</vt:lpstr>
      <vt:lpstr>PRIMERI</vt:lpstr>
      <vt:lpstr>Cilji</vt:lpstr>
      <vt:lpstr>DEMONSTRACIJA DELOVANJA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Generiranje slik na podlagi vhodne slike določene lokacije</dc:title>
  <dc:creator>Mai Praskalo</dc:creator>
  <cp:lastModifiedBy>Mai Praskalo</cp:lastModifiedBy>
  <cp:revision>2</cp:revision>
  <dcterms:created xsi:type="dcterms:W3CDTF">2022-12-13T18:35:49Z</dcterms:created>
  <dcterms:modified xsi:type="dcterms:W3CDTF">2023-01-11T22:09:05Z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